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1c4bdd7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1c4bdd7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61c4bdd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61c4bdd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1c4bdd7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61c4bdd7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91" y="4527166"/>
            <a:ext cx="514800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1750"/>
            <a:ext cx="1855101" cy="1391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663" y="1361750"/>
            <a:ext cx="1715977" cy="139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550" y="1361750"/>
            <a:ext cx="1391325" cy="1391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8900" y="1362650"/>
            <a:ext cx="1855100" cy="13895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200" y="1361750"/>
            <a:ext cx="1391325" cy="139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3675"/>
            <a:ext cx="1855101" cy="1391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663" y="2853675"/>
            <a:ext cx="1715977" cy="139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550" y="2853675"/>
            <a:ext cx="1391325" cy="139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8900" y="2854575"/>
            <a:ext cx="1855100" cy="13895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200" y="2853675"/>
            <a:ext cx="1391325" cy="139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3"/>
          <p:cNvSpPr/>
          <p:nvPr/>
        </p:nvSpPr>
        <p:spPr>
          <a:xfrm>
            <a:off x="2360113" y="199800"/>
            <a:ext cx="4699500" cy="2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Pets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0" y="830050"/>
            <a:ext cx="26274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ookman Old Style"/>
                <a:ea typeface="Bookman Old Style"/>
                <a:cs typeface="Bookman Old Style"/>
                <a:sym typeface="Bookman Old Style"/>
              </a:rPr>
              <a:t>Pets Nearby: 30 miles</a:t>
            </a:r>
            <a:endParaRPr sz="1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3522725" y="266400"/>
            <a:ext cx="159000" cy="1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3"/>
          <p:cNvCxnSpPr>
            <a:stCxn id="67" idx="5"/>
            <a:endCxn id="67" idx="5"/>
          </p:cNvCxnSpPr>
          <p:nvPr/>
        </p:nvCxnSpPr>
        <p:spPr>
          <a:xfrm>
            <a:off x="3658440" y="36114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3"/>
          <p:cNvCxnSpPr>
            <a:stCxn id="67" idx="5"/>
          </p:cNvCxnSpPr>
          <p:nvPr/>
        </p:nvCxnSpPr>
        <p:spPr>
          <a:xfrm>
            <a:off x="3658440" y="361144"/>
            <a:ext cx="86400" cy="9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3"/>
          <p:cNvSpPr txBox="1"/>
          <p:nvPr/>
        </p:nvSpPr>
        <p:spPr>
          <a:xfrm>
            <a:off x="5639425" y="121800"/>
            <a:ext cx="14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By: </a:t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281225" y="4492225"/>
            <a:ext cx="925200" cy="584700"/>
          </a:xfrm>
          <a:prstGeom prst="diamond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99825" y="458447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Home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2309025" y="4470025"/>
            <a:ext cx="873300" cy="51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2425726" y="452732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Inbox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144400" y="4470025"/>
            <a:ext cx="873300" cy="51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4166425" y="4470325"/>
            <a:ext cx="851400" cy="51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4118450" y="4419625"/>
            <a:ext cx="9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Create Offer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78" name="Google Shape;78;p13"/>
          <p:cNvSpPr/>
          <p:nvPr/>
        </p:nvSpPr>
        <p:spPr>
          <a:xfrm rot="-956271">
            <a:off x="6014077" y="4476759"/>
            <a:ext cx="938475" cy="381835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 rot="-894284">
            <a:off x="6003743" y="4489310"/>
            <a:ext cx="1161685" cy="33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ookman Old Style"/>
                <a:ea typeface="Bookman Old Style"/>
                <a:cs typeface="Bookman Old Style"/>
                <a:sym typeface="Bookman Old Style"/>
              </a:rPr>
              <a:t>Active Posts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7717800" y="4244100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Account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281225" y="168765"/>
            <a:ext cx="1111860" cy="4750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305175" y="136888"/>
            <a:ext cx="111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obster"/>
                <a:ea typeface="Lobster"/>
                <a:cs typeface="Lobster"/>
                <a:sym typeface="Lobster"/>
              </a:rPr>
              <a:t>PetForo</a:t>
            </a:r>
            <a:endParaRPr b="1" sz="23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281225" y="4492225"/>
            <a:ext cx="925200" cy="584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99825" y="458447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Home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2309025" y="4470025"/>
            <a:ext cx="873300" cy="51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2425726" y="452732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Inbox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4144400" y="4470025"/>
            <a:ext cx="873300" cy="51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4166425" y="4470325"/>
            <a:ext cx="851400" cy="51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118450" y="4419625"/>
            <a:ext cx="9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Create Offer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4" name="Google Shape;94;p14"/>
          <p:cNvSpPr/>
          <p:nvPr/>
        </p:nvSpPr>
        <p:spPr>
          <a:xfrm rot="-956271">
            <a:off x="6014077" y="4476759"/>
            <a:ext cx="938475" cy="381835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 rot="-894284">
            <a:off x="6003743" y="4489310"/>
            <a:ext cx="1161685" cy="33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ookman Old Style"/>
                <a:ea typeface="Bookman Old Style"/>
                <a:cs typeface="Bookman Old Style"/>
                <a:sym typeface="Bookman Old Style"/>
              </a:rPr>
              <a:t>Active Posts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633700" y="4228675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Account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57275" y="208340"/>
            <a:ext cx="1111860" cy="4750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281225" y="176463"/>
            <a:ext cx="111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obster"/>
                <a:ea typeface="Lobster"/>
                <a:cs typeface="Lobster"/>
                <a:sym typeface="Lobster"/>
              </a:rPr>
              <a:t>PetForo</a:t>
            </a:r>
            <a:endParaRPr b="1"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499900" y="208350"/>
            <a:ext cx="4144200" cy="5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ookman Old Style"/>
                <a:ea typeface="Bookman Old Style"/>
                <a:cs typeface="Bookman Old Style"/>
                <a:sym typeface="Bookman Old Style"/>
              </a:rPr>
              <a:t>Messages</a:t>
            </a:r>
            <a:endParaRPr sz="2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324675" y="1006500"/>
            <a:ext cx="6534900" cy="73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900" y="4582825"/>
            <a:ext cx="514800" cy="5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675" y="1044950"/>
            <a:ext cx="643500" cy="6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2101800" y="1006500"/>
            <a:ext cx="15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Jeffrey Dahmer</a:t>
            </a:r>
            <a:endParaRPr b="1" sz="1500"/>
          </a:p>
        </p:txBody>
      </p:sp>
      <p:sp>
        <p:nvSpPr>
          <p:cNvPr id="104" name="Google Shape;104;p14"/>
          <p:cNvSpPr txBox="1"/>
          <p:nvPr/>
        </p:nvSpPr>
        <p:spPr>
          <a:xfrm>
            <a:off x="2072175" y="1338900"/>
            <a:ext cx="5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has your pet had any previous owners besides yourself?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6975" y="1014625"/>
            <a:ext cx="732600" cy="7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4"/>
          <p:cNvSpPr/>
          <p:nvPr/>
        </p:nvSpPr>
        <p:spPr>
          <a:xfrm>
            <a:off x="1324675" y="1869375"/>
            <a:ext cx="6534900" cy="73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675" y="1907825"/>
            <a:ext cx="643500" cy="6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2101800" y="1869375"/>
            <a:ext cx="15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Jeffrey Epstein</a:t>
            </a:r>
            <a:endParaRPr b="1" sz="1500"/>
          </a:p>
        </p:txBody>
      </p:sp>
      <p:sp>
        <p:nvSpPr>
          <p:cNvPr id="109" name="Google Shape;109;p14"/>
          <p:cNvSpPr txBox="1"/>
          <p:nvPr/>
        </p:nvSpPr>
        <p:spPr>
          <a:xfrm>
            <a:off x="2072175" y="2201775"/>
            <a:ext cx="5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big is the fishbowl?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1324675" y="2766913"/>
            <a:ext cx="6534900" cy="73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675" y="2805363"/>
            <a:ext cx="643500" cy="6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2101800" y="2766913"/>
            <a:ext cx="15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Jeffrey Bezos</a:t>
            </a:r>
            <a:endParaRPr b="1" sz="1500"/>
          </a:p>
        </p:txBody>
      </p:sp>
      <p:sp>
        <p:nvSpPr>
          <p:cNvPr id="113" name="Google Shape;113;p14"/>
          <p:cNvSpPr txBox="1"/>
          <p:nvPr/>
        </p:nvSpPr>
        <p:spPr>
          <a:xfrm>
            <a:off x="2072175" y="3099313"/>
            <a:ext cx="5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like to buy your dog for $750.00</a:t>
            </a: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500" y="1886712"/>
            <a:ext cx="978064" cy="7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1500" y="2758775"/>
            <a:ext cx="978075" cy="7335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4"/>
          <p:cNvSpPr txBox="1"/>
          <p:nvPr/>
        </p:nvSpPr>
        <p:spPr>
          <a:xfrm>
            <a:off x="7912925" y="1180825"/>
            <a:ext cx="10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NEW!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281225" y="4492225"/>
            <a:ext cx="925200" cy="584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99825" y="458447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Home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309025" y="4470025"/>
            <a:ext cx="873300" cy="51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2425726" y="452732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Inbox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144400" y="4470025"/>
            <a:ext cx="873300" cy="514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166425" y="4470325"/>
            <a:ext cx="851400" cy="5148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4118450" y="4419625"/>
            <a:ext cx="9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Create Offer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8" name="Google Shape;128;p15"/>
          <p:cNvSpPr/>
          <p:nvPr/>
        </p:nvSpPr>
        <p:spPr>
          <a:xfrm rot="-956271">
            <a:off x="6014077" y="4476759"/>
            <a:ext cx="938475" cy="381835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 rot="-894284">
            <a:off x="6003743" y="4489310"/>
            <a:ext cx="1161685" cy="33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ookman Old Style"/>
                <a:ea typeface="Bookman Old Style"/>
                <a:cs typeface="Bookman Old Style"/>
                <a:sym typeface="Bookman Old Style"/>
              </a:rPr>
              <a:t>Active Posts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7689350" y="4127125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Account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50" y="4471525"/>
            <a:ext cx="626100" cy="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175950" y="168765"/>
            <a:ext cx="1111860" cy="4750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99900" y="136888"/>
            <a:ext cx="111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obster"/>
                <a:ea typeface="Lobster"/>
                <a:cs typeface="Lobster"/>
                <a:sym typeface="Lobster"/>
              </a:rPr>
              <a:t>PetForo</a:t>
            </a:r>
            <a:endParaRPr b="1"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2499900" y="168775"/>
            <a:ext cx="4144200" cy="5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ookman Old Style"/>
                <a:ea typeface="Bookman Old Style"/>
                <a:cs typeface="Bookman Old Style"/>
                <a:sym typeface="Bookman Old Style"/>
              </a:rPr>
              <a:t>Post a Pet!</a:t>
            </a:r>
            <a:endParaRPr sz="2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2198025" y="999100"/>
            <a:ext cx="4825200" cy="22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Upload Photos: 10 Max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2198025" y="1653250"/>
            <a:ext cx="48252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2198025" y="1324725"/>
            <a:ext cx="6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Title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1274663" y="2449313"/>
            <a:ext cx="7548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years</a:t>
            </a:r>
            <a:endParaRPr sz="700"/>
          </a:p>
        </p:txBody>
      </p:sp>
      <p:sp>
        <p:nvSpPr>
          <p:cNvPr id="139" name="Google Shape;139;p15"/>
          <p:cNvSpPr txBox="1"/>
          <p:nvPr/>
        </p:nvSpPr>
        <p:spPr>
          <a:xfrm>
            <a:off x="1267238" y="2101463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2442538" y="2449313"/>
            <a:ext cx="22122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</a:rPr>
              <a:t>True </a:t>
            </a:r>
            <a:r>
              <a:rPr lang="en" sz="1200">
                <a:solidFill>
                  <a:schemeClr val="dk1"/>
                </a:solidFill>
              </a:rPr>
              <a:t>/ </a:t>
            </a:r>
            <a:r>
              <a:rPr lang="en" sz="1200">
                <a:solidFill>
                  <a:srgbClr val="CC0000"/>
                </a:solidFill>
              </a:rPr>
              <a:t>False</a:t>
            </a:r>
            <a:endParaRPr sz="1200">
              <a:solidFill>
                <a:srgbClr val="CC0000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2435113" y="2101463"/>
            <a:ext cx="22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Spayed / Neutered</a:t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5115588" y="2449313"/>
            <a:ext cx="10746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Fox</a:t>
            </a:r>
            <a:endParaRPr sz="1300"/>
          </a:p>
        </p:txBody>
      </p:sp>
      <p:sp>
        <p:nvSpPr>
          <p:cNvPr id="143" name="Google Shape;143;p15"/>
          <p:cNvSpPr txBox="1"/>
          <p:nvPr/>
        </p:nvSpPr>
        <p:spPr>
          <a:xfrm>
            <a:off x="5108163" y="2101463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</a:t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5162446" y="2514561"/>
            <a:ext cx="147900" cy="1701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2198025" y="3226050"/>
            <a:ext cx="48252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2198025" y="2897525"/>
            <a:ext cx="13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Location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658463" y="2449300"/>
            <a:ext cx="10746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8" name="Google Shape;148;p15"/>
          <p:cNvSpPr txBox="1"/>
          <p:nvPr/>
        </p:nvSpPr>
        <p:spPr>
          <a:xfrm>
            <a:off x="6651038" y="2101450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Breed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394050" y="3996763"/>
            <a:ext cx="2212200" cy="3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</a:rPr>
              <a:t>True </a:t>
            </a:r>
            <a:r>
              <a:rPr lang="en" sz="1200">
                <a:solidFill>
                  <a:schemeClr val="dk1"/>
                </a:solidFill>
              </a:rPr>
              <a:t>/ </a:t>
            </a:r>
            <a:r>
              <a:rPr lang="en" sz="1200">
                <a:solidFill>
                  <a:srgbClr val="CC0000"/>
                </a:solidFill>
              </a:rPr>
              <a:t>False</a:t>
            </a:r>
            <a:endParaRPr sz="1200">
              <a:solidFill>
                <a:srgbClr val="CC0000"/>
              </a:solidFill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3386625" y="3648913"/>
            <a:ext cx="22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Purebred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2360113" y="199800"/>
            <a:ext cx="4699500" cy="244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Pets: </a:t>
            </a:r>
            <a:r>
              <a:rPr b="1" lang="en"/>
              <a:t>Hamsters</a:t>
            </a:r>
            <a:endParaRPr b="1"/>
          </a:p>
        </p:txBody>
      </p:sp>
      <p:sp>
        <p:nvSpPr>
          <p:cNvPr id="156" name="Google Shape;156;p16"/>
          <p:cNvSpPr/>
          <p:nvPr/>
        </p:nvSpPr>
        <p:spPr>
          <a:xfrm>
            <a:off x="2086900" y="229375"/>
            <a:ext cx="159000" cy="1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6"/>
          <p:cNvCxnSpPr>
            <a:stCxn id="156" idx="5"/>
            <a:endCxn id="156" idx="5"/>
          </p:cNvCxnSpPr>
          <p:nvPr/>
        </p:nvCxnSpPr>
        <p:spPr>
          <a:xfrm>
            <a:off x="2222615" y="32411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6"/>
          <p:cNvCxnSpPr>
            <a:stCxn id="156" idx="5"/>
          </p:cNvCxnSpPr>
          <p:nvPr/>
        </p:nvCxnSpPr>
        <p:spPr>
          <a:xfrm>
            <a:off x="2222615" y="324119"/>
            <a:ext cx="86400" cy="9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6"/>
          <p:cNvSpPr txBox="1"/>
          <p:nvPr/>
        </p:nvSpPr>
        <p:spPr>
          <a:xfrm>
            <a:off x="5343325" y="121800"/>
            <a:ext cx="17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By: </a:t>
            </a:r>
            <a:r>
              <a:rPr b="1" lang="en"/>
              <a:t>Location </a:t>
            </a:r>
            <a:endParaRPr b="1"/>
          </a:p>
        </p:txBody>
      </p:sp>
      <p:sp>
        <p:nvSpPr>
          <p:cNvPr id="160" name="Google Shape;160;p16"/>
          <p:cNvSpPr/>
          <p:nvPr/>
        </p:nvSpPr>
        <p:spPr>
          <a:xfrm>
            <a:off x="281225" y="4492225"/>
            <a:ext cx="925200" cy="584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399825" y="458447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Home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309025" y="4470025"/>
            <a:ext cx="873300" cy="51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2425726" y="4527325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Inbox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4144400" y="4470025"/>
            <a:ext cx="873300" cy="51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4166425" y="4470325"/>
            <a:ext cx="851400" cy="51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4118450" y="4419625"/>
            <a:ext cx="9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Create Offer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7" name="Google Shape;167;p16"/>
          <p:cNvSpPr/>
          <p:nvPr/>
        </p:nvSpPr>
        <p:spPr>
          <a:xfrm rot="-956271">
            <a:off x="6014077" y="4476759"/>
            <a:ext cx="938475" cy="381835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 rot="-894284">
            <a:off x="6003743" y="4489310"/>
            <a:ext cx="1161685" cy="33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ookman Old Style"/>
                <a:ea typeface="Bookman Old Style"/>
                <a:cs typeface="Bookman Old Style"/>
                <a:sym typeface="Bookman Old Style"/>
              </a:rPr>
              <a:t>Active Posts</a:t>
            </a:r>
            <a:endParaRPr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7659150" y="4127125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Account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400" y="4435375"/>
            <a:ext cx="584700" cy="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175950" y="168765"/>
            <a:ext cx="1111860" cy="47503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199900" y="136888"/>
            <a:ext cx="111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obster"/>
                <a:ea typeface="Lobster"/>
                <a:cs typeface="Lobster"/>
                <a:sym typeface="Lobster"/>
              </a:rPr>
              <a:t>PetForo</a:t>
            </a:r>
            <a:endParaRPr b="1"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2520025" y="608000"/>
            <a:ext cx="4144200" cy="5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Bookman Old Style"/>
                <a:ea typeface="Bookman Old Style"/>
                <a:cs typeface="Bookman Old Style"/>
                <a:sym typeface="Bookman Old Style"/>
              </a:rPr>
              <a:t>Showing </a:t>
            </a:r>
            <a:r>
              <a:rPr b="1" lang="en" sz="2300">
                <a:latin typeface="Bookman Old Style"/>
                <a:ea typeface="Bookman Old Style"/>
                <a:cs typeface="Bookman Old Style"/>
                <a:sym typeface="Bookman Old Style"/>
              </a:rPr>
              <a:t>Hamsters</a:t>
            </a:r>
            <a:r>
              <a:rPr lang="en" sz="2300">
                <a:latin typeface="Bookman Old Style"/>
                <a:ea typeface="Bookman Old Style"/>
                <a:cs typeface="Bookman Old Style"/>
                <a:sym typeface="Bookman Old Style"/>
              </a:rPr>
              <a:t> Nearby</a:t>
            </a:r>
            <a:endParaRPr sz="23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9200"/>
            <a:ext cx="1564875" cy="1564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450" y="1310800"/>
            <a:ext cx="2086507" cy="156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6125" y="1310800"/>
            <a:ext cx="2158445" cy="156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754" y="1310800"/>
            <a:ext cx="2416047" cy="1576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16"/>
          <p:cNvSpPr txBox="1"/>
          <p:nvPr/>
        </p:nvSpPr>
        <p:spPr>
          <a:xfrm>
            <a:off x="4016100" y="3308125"/>
            <a:ext cx="11118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More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